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1770" y="8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 サブタイトルの書式設定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F101D-0B88-4D63-993F-A7DB13970851}" type="datetimeFigureOut">
              <a:rPr kumimoji="1" lang="ja-JP" altLang="en-US" smtClean="0"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2E9D0-7EED-4937-9E09-4A5A47A1B44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metaseq.net/j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mqdl.jpn.org/sb.cgi?eid=1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ゲーム開発講座１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sz="3200" dirty="0" err="1" smtClean="0"/>
              <a:t>ー</a:t>
            </a:r>
            <a:r>
              <a:rPr lang="ja-JP" altLang="en-US" sz="3200" dirty="0" smtClean="0"/>
              <a:t>自分でモデルを作って動かしてみよう</a:t>
            </a:r>
            <a:r>
              <a:rPr lang="en-US" altLang="ja-JP" sz="3200" dirty="0" smtClean="0"/>
              <a:t>―</a:t>
            </a:r>
            <a:endParaRPr kumimoji="1" lang="ja-JP" altLang="en-US" sz="32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Takanori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uoi</a:t>
            </a:r>
            <a:endParaRPr kumimoji="1" lang="en-US" altLang="ja-JP" dirty="0" smtClean="0"/>
          </a:p>
          <a:p>
            <a:r>
              <a:rPr lang="en-US" altLang="ja-JP" dirty="0" smtClean="0"/>
              <a:t>Twitter ID:OROCHI_TUNGUS</a:t>
            </a:r>
            <a:endParaRPr kumimoji="1" lang="ja-JP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成功したら以下のように「ボーン」の項目が追加されている</a:t>
            </a:r>
            <a:r>
              <a:rPr kumimoji="1" lang="en-US" altLang="ja-JP" dirty="0" smtClean="0"/>
              <a:t>.</a:t>
            </a:r>
            <a:endParaRPr lang="en-US" altLang="ja-JP" dirty="0"/>
          </a:p>
          <a:p>
            <a:r>
              <a:rPr lang="ja-JP" altLang="en-US" dirty="0" smtClean="0"/>
              <a:t>これで準備完了</a:t>
            </a:r>
            <a:endParaRPr kumimoji="1" lang="en-US" altLang="ja-JP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743" y="3212976"/>
            <a:ext cx="2336513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985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基本図形の生成だけで割とそれっぽいものが作れる</a:t>
            </a:r>
            <a:endParaRPr lang="en-US" altLang="ja-JP" dirty="0" smtClean="0"/>
          </a:p>
          <a:p>
            <a:r>
              <a:rPr lang="ja-JP" altLang="en-US" dirty="0" smtClean="0"/>
              <a:t>とりあえず</a:t>
            </a:r>
            <a:r>
              <a:rPr lang="ja-JP" altLang="en-US" dirty="0" err="1" smtClean="0"/>
              <a:t>こ</a:t>
            </a:r>
            <a:r>
              <a:rPr lang="ja-JP" altLang="en-US" dirty="0" smtClean="0"/>
              <a:t>けしみたいなものを作ってみよう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2075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520" y="2204864"/>
            <a:ext cx="2336513" cy="35306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840" y="2097956"/>
            <a:ext cx="5419217" cy="3744416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043608" y="6165304"/>
            <a:ext cx="595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「コマンド」→「基本図形」ボタンで基本図形作成モードになる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4796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6571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「基本図形」パネルの「作成」ボタンで指定した図形が作成され</a:t>
            </a:r>
            <a:r>
              <a:rPr lang="ja-JP" altLang="en-US" dirty="0" smtClean="0"/>
              <a:t>る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772816"/>
            <a:ext cx="5422234" cy="374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787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8108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メニューバーの「パネル」の「オブジェクトパネル」を</a:t>
            </a:r>
            <a:r>
              <a:rPr kumimoji="1" lang="en-US" altLang="ja-JP" dirty="0" smtClean="0"/>
              <a:t>ON</a:t>
            </a:r>
            <a:r>
              <a:rPr kumimoji="1" lang="ja-JP" altLang="en-US" dirty="0" smtClean="0"/>
              <a:t>にすると、右側にオブジェクト</a:t>
            </a:r>
            <a:endParaRPr kumimoji="1" lang="en-US" altLang="ja-JP" dirty="0" smtClean="0"/>
          </a:p>
          <a:p>
            <a:r>
              <a:rPr kumimoji="1" lang="ja-JP" altLang="en-US" dirty="0" smtClean="0"/>
              <a:t>パネルが生成される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006" y="1772816"/>
            <a:ext cx="5422234" cy="374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3471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785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「オブジェクトパネル」の「設定」を押すと設定画面が出てくるので、名前を「</a:t>
            </a:r>
            <a:r>
              <a:rPr kumimoji="1" lang="en-US" altLang="ja-JP" dirty="0" smtClean="0"/>
              <a:t>body</a:t>
            </a:r>
            <a:r>
              <a:rPr kumimoji="1" lang="ja-JP" altLang="en-US" dirty="0" smtClean="0"/>
              <a:t>」</a:t>
            </a:r>
            <a:endParaRPr kumimoji="1" lang="en-US" altLang="ja-JP" dirty="0" smtClean="0"/>
          </a:p>
          <a:p>
            <a:r>
              <a:rPr kumimoji="1" lang="ja-JP" altLang="en-US" dirty="0" smtClean="0"/>
              <a:t>に変更する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1628800"/>
            <a:ext cx="3197265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47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7431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「オブジェクトパネル」の「新規」を押して、</a:t>
            </a:r>
            <a:r>
              <a:rPr lang="ja-JP" altLang="en-US" dirty="0"/>
              <a:t>生成</a:t>
            </a:r>
            <a:r>
              <a:rPr lang="ja-JP" altLang="en-US" dirty="0" smtClean="0"/>
              <a:t>された「</a:t>
            </a:r>
            <a:r>
              <a:rPr lang="en-US" altLang="ja-JP" dirty="0" smtClean="0"/>
              <a:t>obj1</a:t>
            </a:r>
            <a:r>
              <a:rPr lang="ja-JP" altLang="en-US" dirty="0" smtClean="0"/>
              <a:t>」</a:t>
            </a:r>
            <a:r>
              <a:rPr lang="ja-JP" altLang="en-US" dirty="0"/>
              <a:t>の</a:t>
            </a:r>
            <a:r>
              <a:rPr kumimoji="1" lang="ja-JP" altLang="en-US" dirty="0" smtClean="0"/>
              <a:t>名前を「</a:t>
            </a:r>
            <a:r>
              <a:rPr kumimoji="1" lang="en-US" altLang="ja-JP" dirty="0" smtClean="0"/>
              <a:t>head</a:t>
            </a:r>
            <a:r>
              <a:rPr kumimoji="1" lang="ja-JP" altLang="en-US" dirty="0" smtClean="0"/>
              <a:t>」</a:t>
            </a:r>
            <a:endParaRPr kumimoji="1" lang="en-US" altLang="ja-JP" dirty="0" smtClean="0"/>
          </a:p>
          <a:p>
            <a:r>
              <a:rPr kumimoji="1" lang="ja-JP" altLang="en-US" dirty="0" smtClean="0"/>
              <a:t>に変更</a:t>
            </a:r>
            <a:r>
              <a:rPr kumimoji="1" lang="ja-JP" altLang="en-US" dirty="0" smtClean="0"/>
              <a:t>する。このとき</a:t>
            </a:r>
            <a:r>
              <a:rPr kumimoji="1" lang="en-US" altLang="ja-JP" dirty="0" smtClean="0"/>
              <a:t>head</a:t>
            </a:r>
            <a:r>
              <a:rPr kumimoji="1" lang="ja-JP" altLang="en-US" dirty="0" smtClean="0"/>
              <a:t>を選択しておく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17638"/>
            <a:ext cx="2933339" cy="44958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417638"/>
            <a:ext cx="293333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47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基本図形で球を選び、頭を作成する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628800"/>
            <a:ext cx="5526450" cy="38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22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3180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基本図形で球を選び、頭を作成する</a:t>
            </a:r>
            <a:endParaRPr kumimoji="1" lang="en-US" altLang="ja-JP" dirty="0" smtClean="0"/>
          </a:p>
          <a:p>
            <a:r>
              <a:rPr lang="ja-JP" altLang="en-US" dirty="0" smtClean="0"/>
              <a:t>ただしこのままだと胴体と重なってしまうので、オブジェクトパネルの</a:t>
            </a:r>
            <a:r>
              <a:rPr lang="en-US" altLang="ja-JP" dirty="0" smtClean="0"/>
              <a:t>head</a:t>
            </a:r>
            <a:r>
              <a:rPr lang="ja-JP" altLang="en-US" dirty="0" smtClean="0"/>
              <a:t>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Alt</a:t>
            </a:r>
            <a:r>
              <a:rPr lang="ja-JP" altLang="en-US" dirty="0" smtClean="0"/>
              <a:t>を押しつつクリックする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628800"/>
            <a:ext cx="5526450" cy="38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3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266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「移動」パネルを選択すると</a:t>
            </a:r>
            <a:r>
              <a:rPr kumimoji="1" lang="en-US" altLang="ja-JP" dirty="0" smtClean="0"/>
              <a:t>head</a:t>
            </a:r>
            <a:r>
              <a:rPr lang="ja-JP" altLang="en-US" dirty="0"/>
              <a:t>オブジェクト</a:t>
            </a:r>
            <a:r>
              <a:rPr lang="ja-JP" altLang="en-US" dirty="0" smtClean="0"/>
              <a:t>の中心に矢印が現れるので、</a:t>
            </a:r>
            <a:endParaRPr lang="en-US" altLang="ja-JP" dirty="0" smtClean="0"/>
          </a:p>
          <a:p>
            <a:r>
              <a:rPr lang="ja-JP" altLang="en-US" dirty="0" smtClean="0"/>
              <a:t>矢印をドラッグして</a:t>
            </a:r>
            <a:r>
              <a:rPr lang="en-US" altLang="ja-JP" dirty="0" smtClean="0"/>
              <a:t>head</a:t>
            </a:r>
            <a:r>
              <a:rPr lang="ja-JP" altLang="en-US" dirty="0" smtClean="0"/>
              <a:t>の位置を調整する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812" y="1743471"/>
            <a:ext cx="4655896" cy="3216998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1547664" y="1772816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995936" y="2601950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1325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今回の目的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自分でモデルを作る</a:t>
            </a:r>
            <a:endParaRPr kumimoji="1" lang="en-US" altLang="ja-JP" dirty="0" smtClean="0"/>
          </a:p>
          <a:p>
            <a:r>
              <a:rPr lang="ja-JP" altLang="en-US" dirty="0"/>
              <a:t>作ったモデル</a:t>
            </a:r>
            <a:r>
              <a:rPr lang="ja-JP" altLang="en-US" dirty="0" smtClean="0"/>
              <a:t>を読み込み、動かしてみる</a:t>
            </a:r>
            <a:endParaRPr kumimoji="1" lang="ja-JP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271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画面のオブジェクト部以外をクリックして、オブジェクトを非選択状態にする</a:t>
            </a:r>
            <a:endParaRPr kumimoji="1" lang="ja-JP" altLang="en-US" dirty="0"/>
          </a:p>
        </p:txBody>
      </p:sp>
      <p:sp>
        <p:nvSpPr>
          <p:cNvPr id="5" name="円/楕円 4"/>
          <p:cNvSpPr/>
          <p:nvPr/>
        </p:nvSpPr>
        <p:spPr>
          <a:xfrm>
            <a:off x="1547664" y="1772816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995936" y="2601950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484784"/>
            <a:ext cx="5373472" cy="371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116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370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Head</a:t>
            </a:r>
            <a:r>
              <a:rPr lang="ja-JP" altLang="en-US" dirty="0" smtClean="0"/>
              <a:t>が選択された状態でコマンドの「押出」を押し、頭部表面の中央を選択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</a:t>
            </a:r>
            <a:r>
              <a:rPr lang="en-US" altLang="ja-JP" dirty="0" smtClean="0"/>
              <a:t>Shift</a:t>
            </a:r>
            <a:r>
              <a:rPr lang="ja-JP" altLang="en-US" dirty="0" smtClean="0"/>
              <a:t>を押しながらクリックすることで連続選択が可能）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1688728"/>
            <a:ext cx="5328594" cy="3679416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1691680" y="2420888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851920" y="2996952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2099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選択状態でドラッグして押し出す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417638"/>
            <a:ext cx="5874146" cy="405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470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476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右クリックをしながらドラッグして視点を左横に移し、コマンドの「選択」を選び</a:t>
            </a:r>
            <a:endParaRPr kumimoji="1" lang="en-US" altLang="ja-JP" dirty="0" smtClean="0"/>
          </a:p>
          <a:p>
            <a:r>
              <a:rPr kumimoji="1" lang="ja-JP" altLang="en-US" dirty="0" smtClean="0"/>
              <a:t>押し出した先を囲むと、押し出した先が選択状態になる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556792"/>
            <a:ext cx="4784599" cy="330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6024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474" y="1973830"/>
            <a:ext cx="4923052" cy="3399386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763688" y="5733256"/>
            <a:ext cx="474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「選択部処理」→「選択頂点をくっつける」を選択</a:t>
            </a:r>
            <a:endParaRPr kumimoji="1" lang="ja-JP" altLang="en-US" dirty="0"/>
          </a:p>
        </p:txBody>
      </p:sp>
      <p:sp>
        <p:nvSpPr>
          <p:cNvPr id="6" name="円/楕円 5"/>
          <p:cNvSpPr/>
          <p:nvPr/>
        </p:nvSpPr>
        <p:spPr>
          <a:xfrm>
            <a:off x="3131840" y="3140967"/>
            <a:ext cx="720080" cy="2880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970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763688" y="5733256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鼻っぽいものができる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484784"/>
            <a:ext cx="5469427" cy="377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21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87624" y="1844824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</a:t>
            </a:r>
            <a:r>
              <a:rPr kumimoji="1" lang="en-US" altLang="ja-JP" sz="2400" dirty="0" err="1" smtClean="0"/>
              <a:t>Metaseqoia</a:t>
            </a:r>
            <a:r>
              <a:rPr kumimoji="1" lang="ja-JP" altLang="en-US" sz="2400" dirty="0" smtClean="0"/>
              <a:t>に「ボーン」を入れることにより、作ったモデルを動かすことができる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val="620817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87624" y="5271476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・「</a:t>
            </a:r>
            <a:r>
              <a:rPr kumimoji="1" lang="en-US" altLang="ja-JP" sz="2400" dirty="0" smtClean="0"/>
              <a:t>bone</a:t>
            </a:r>
            <a:r>
              <a:rPr kumimoji="1" lang="ja-JP" altLang="en-US" sz="2400" dirty="0" smtClean="0"/>
              <a:t>」という名前のオブジェクトを作り「</a:t>
            </a:r>
            <a:r>
              <a:rPr kumimoji="1" lang="en-US" altLang="ja-JP" sz="2400" dirty="0" smtClean="0"/>
              <a:t>head</a:t>
            </a:r>
            <a:r>
              <a:rPr kumimoji="1" lang="ja-JP" altLang="en-US" sz="2400" dirty="0" smtClean="0"/>
              <a:t>」と</a:t>
            </a:r>
            <a:r>
              <a:rPr lang="ja-JP" altLang="en-US" sz="2400" dirty="0" smtClean="0"/>
              <a:t>「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」の骨組みになるように「面の生成」で「▲」を選択して上記のようなオブジェクトを作る</a:t>
            </a:r>
            <a:endParaRPr kumimoji="1" lang="en-US" altLang="ja-JP" sz="2400" dirty="0" smtClean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696" y="1417638"/>
            <a:ext cx="5310290" cy="3666777"/>
          </a:xfrm>
          <a:prstGeom prst="rect">
            <a:avLst/>
          </a:prstGeom>
        </p:spPr>
      </p:pic>
      <p:sp>
        <p:nvSpPr>
          <p:cNvPr id="12" name="円/楕円 11"/>
          <p:cNvSpPr/>
          <p:nvPr/>
        </p:nvSpPr>
        <p:spPr>
          <a:xfrm>
            <a:off x="2051720" y="2204864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2627784" y="2370559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3785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733256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・パネル→「材質パネル」を押すと左下に材質を指定するパネルが生成される</a:t>
            </a:r>
            <a:endParaRPr kumimoji="1" lang="en-US" altLang="ja-JP" sz="2400" dirty="0" smtClean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695" y="1417638"/>
            <a:ext cx="6180609" cy="4267736"/>
          </a:xfrm>
          <a:prstGeom prst="rect">
            <a:avLst/>
          </a:prstGeom>
        </p:spPr>
      </p:pic>
      <p:sp>
        <p:nvSpPr>
          <p:cNvPr id="7" name="円/楕円 6"/>
          <p:cNvSpPr/>
          <p:nvPr/>
        </p:nvSpPr>
        <p:spPr>
          <a:xfrm>
            <a:off x="3419872" y="1340768"/>
            <a:ext cx="1368152" cy="1512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6732240" y="3356992"/>
            <a:ext cx="1296144" cy="25922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62476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・材質パネルの「新規」を押して「設定」を押すと設定画面が出来るので、適当な色を割り振り「</a:t>
            </a:r>
            <a:r>
              <a:rPr kumimoji="1" lang="en-US" altLang="ja-JP" sz="2400" dirty="0" err="1" smtClean="0"/>
              <a:t>anchor|head</a:t>
            </a:r>
            <a:r>
              <a:rPr lang="ja-JP" altLang="en-US" sz="2400" dirty="0" smtClean="0"/>
              <a:t>」「</a:t>
            </a:r>
            <a:r>
              <a:rPr lang="en-US" altLang="ja-JP" sz="2400" dirty="0" err="1" smtClean="0"/>
              <a:t>anchor|body</a:t>
            </a:r>
            <a:r>
              <a:rPr lang="ja-JP" altLang="en-US" sz="2400" dirty="0" smtClean="0"/>
              <a:t>」と命名する</a:t>
            </a:r>
            <a:endParaRPr kumimoji="1" lang="en-US" altLang="ja-JP" sz="2400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1772816"/>
            <a:ext cx="3849440" cy="302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94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全体</a:t>
            </a:r>
            <a:r>
              <a:rPr lang="ja-JP" altLang="en-US" dirty="0" smtClean="0"/>
              <a:t>の流れ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ja-JP" altLang="en-US" dirty="0"/>
              <a:t>１</a:t>
            </a:r>
            <a:r>
              <a:rPr lang="ja-JP" altLang="en-US" dirty="0" smtClean="0"/>
              <a:t>．モデルを作る準備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２．モデリング講座初級編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３．ボーンの入れ方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４．アニメーションを作る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/>
              <a:t>５</a:t>
            </a:r>
            <a:r>
              <a:rPr lang="ja-JP" altLang="en-US" dirty="0" smtClean="0"/>
              <a:t>．Ｕｎｉｔｙにインポートする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/>
              <a:t>６</a:t>
            </a:r>
            <a:r>
              <a:rPr lang="ja-JP" altLang="en-US" dirty="0" smtClean="0"/>
              <a:t>．再生する機能を作る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７．動かしてみる</a:t>
            </a:r>
            <a:endParaRPr lang="en-US" altLang="ja-JP" dirty="0" smtClean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・作成したボーンを選択し、頭部のボーンには「</a:t>
            </a:r>
            <a:r>
              <a:rPr kumimoji="1" lang="en-US" altLang="ja-JP" sz="2400" dirty="0" err="1" smtClean="0"/>
              <a:t>anchor|head</a:t>
            </a:r>
            <a:r>
              <a:rPr lang="ja-JP" altLang="en-US" sz="2400" dirty="0" smtClean="0"/>
              <a:t>」胴体のボーンには「</a:t>
            </a:r>
            <a:r>
              <a:rPr lang="en-US" altLang="ja-JP" sz="2400" dirty="0" err="1" smtClean="0"/>
              <a:t>anchor|body</a:t>
            </a:r>
            <a:r>
              <a:rPr lang="ja-JP" altLang="en-US" sz="2400" dirty="0" smtClean="0"/>
              <a:t>」を割り振る（選択部処理→面に現在の材質を指定）</a:t>
            </a:r>
            <a:endParaRPr kumimoji="1" lang="en-US" altLang="ja-JP" sz="2400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400126"/>
            <a:ext cx="5422728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6349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・作成したボーンを選択し、頭部のボーンには「</a:t>
            </a:r>
            <a:r>
              <a:rPr kumimoji="1" lang="en-US" altLang="ja-JP" sz="2400" dirty="0" err="1" smtClean="0"/>
              <a:t>anchor|head</a:t>
            </a:r>
            <a:r>
              <a:rPr lang="ja-JP" altLang="en-US" sz="2400" dirty="0" smtClean="0"/>
              <a:t>」胴体のボーンには「</a:t>
            </a:r>
            <a:r>
              <a:rPr lang="en-US" altLang="ja-JP" sz="2400" dirty="0" err="1" smtClean="0"/>
              <a:t>anchor|body</a:t>
            </a:r>
            <a:r>
              <a:rPr lang="ja-JP" altLang="en-US" sz="2400" dirty="0" smtClean="0"/>
              <a:t>」を割り振る（選択部処理→面に現在の材質を指定）</a:t>
            </a:r>
            <a:endParaRPr kumimoji="1" lang="en-US" altLang="ja-JP" sz="2400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1391916"/>
            <a:ext cx="5661504" cy="39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00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endParaRPr kumimoji="1" lang="en-US" altLang="ja-JP" dirty="0" smtClean="0"/>
          </a:p>
          <a:p>
            <a:pPr>
              <a:buNone/>
            </a:pPr>
            <a:r>
              <a:rPr lang="en-US" altLang="ja-JP" dirty="0"/>
              <a:t> </a:t>
            </a:r>
            <a:r>
              <a:rPr lang="en-US" altLang="ja-JP" dirty="0" smtClean="0"/>
              <a:t>   </a:t>
            </a:r>
            <a:r>
              <a:rPr lang="ja-JP" altLang="en-US" dirty="0" smtClean="0"/>
              <a:t>特徴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・３Ｄモデルが作れる</a:t>
            </a:r>
            <a:endParaRPr kumimoji="1" lang="en-US" altLang="ja-JP" dirty="0" smtClean="0"/>
          </a:p>
          <a:p>
            <a:pPr>
              <a:buNone/>
            </a:pPr>
            <a:r>
              <a:rPr lang="ja-JP" altLang="en-US" dirty="0" smtClean="0"/>
              <a:t>・（プラグインを使えば）大体どんな形式も出力できる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・（プラグインを使えば）アニメーションエディットもできる</a:t>
            </a:r>
            <a:endParaRPr kumimoji="1" lang="ja-JP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endParaRPr kumimoji="1" lang="en-US" altLang="ja-JP" dirty="0" smtClean="0"/>
          </a:p>
          <a:p>
            <a:pPr>
              <a:buNone/>
            </a:pPr>
            <a:r>
              <a:rPr lang="en-US" altLang="ja-JP" dirty="0"/>
              <a:t> </a:t>
            </a:r>
            <a:r>
              <a:rPr lang="en-US" altLang="ja-JP" dirty="0" smtClean="0"/>
              <a:t>   </a:t>
            </a:r>
            <a:r>
              <a:rPr lang="ja-JP" altLang="en-US" dirty="0" smtClean="0"/>
              <a:t>ということで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・</a:t>
            </a:r>
            <a:r>
              <a:rPr lang="en-US" altLang="ja-JP" dirty="0" err="1" smtClean="0"/>
              <a:t>Metasequoia</a:t>
            </a:r>
            <a:r>
              <a:rPr lang="ja-JP" altLang="en-US" dirty="0" smtClean="0"/>
              <a:t>をインストールする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・プラグインをインストールする</a:t>
            </a:r>
            <a:endParaRPr kumimoji="1"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ことを最初にやります（別のアニメーションソフトを使う手もあるのですが、話が長くなるので今回は</a:t>
            </a:r>
            <a:r>
              <a:rPr kumimoji="1" lang="en-US" altLang="ja-JP" dirty="0" err="1" smtClean="0"/>
              <a:t>Metasequoia</a:t>
            </a:r>
            <a:r>
              <a:rPr kumimoji="1" lang="ja-JP" altLang="en-US" dirty="0" err="1" smtClean="0"/>
              <a:t>だけで</a:t>
            </a:r>
            <a:r>
              <a:rPr kumimoji="1" lang="ja-JP" altLang="en-US" dirty="0" smtClean="0"/>
              <a:t>完結する方法を説明します）</a:t>
            </a:r>
            <a:endParaRPr kumimoji="1" lang="ja-JP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r>
              <a:rPr kumimoji="1" lang="ja-JP" altLang="en-US" dirty="0" smtClean="0"/>
              <a:t>の公式サイトへ行き、ダウンロードする（</a:t>
            </a:r>
            <a:r>
              <a:rPr lang="en-US" altLang="ja-JP" dirty="0">
                <a:hlinkClick r:id="rId2"/>
              </a:rPr>
              <a:t>http://www.metaseq.net/jp</a:t>
            </a:r>
            <a:r>
              <a:rPr lang="en-US" altLang="ja-JP" dirty="0" smtClean="0">
                <a:hlinkClick r:id="rId2"/>
              </a:rPr>
              <a:t>/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kumimoji="1" lang="ja-JP" altLang="en-US" dirty="0" smtClean="0"/>
              <a:t>ここで</a:t>
            </a:r>
            <a:r>
              <a:rPr kumimoji="1" lang="ja-JP" altLang="en-US" dirty="0" smtClean="0">
                <a:solidFill>
                  <a:srgbClr val="FF0000"/>
                </a:solidFill>
              </a:rPr>
              <a:t>「３２</a:t>
            </a:r>
            <a:r>
              <a:rPr kumimoji="1" lang="en-US" altLang="ja-JP" dirty="0" smtClean="0">
                <a:solidFill>
                  <a:srgbClr val="FF0000"/>
                </a:solidFill>
              </a:rPr>
              <a:t>bit</a:t>
            </a:r>
            <a:r>
              <a:rPr kumimoji="1" lang="ja-JP" altLang="en-US" dirty="0" smtClean="0">
                <a:solidFill>
                  <a:srgbClr val="FF0000"/>
                </a:solidFill>
              </a:rPr>
              <a:t>版」</a:t>
            </a:r>
            <a:r>
              <a:rPr kumimoji="1" lang="ja-JP" altLang="en-US" dirty="0" smtClean="0"/>
              <a:t>をダウンロードする（６４</a:t>
            </a:r>
            <a:r>
              <a:rPr kumimoji="1" lang="en-US" altLang="ja-JP" dirty="0" smtClean="0"/>
              <a:t>bit</a:t>
            </a:r>
            <a:r>
              <a:rPr kumimoji="1" lang="ja-JP" altLang="en-US" dirty="0" smtClean="0"/>
              <a:t>版はプラグインが入らない）</a:t>
            </a:r>
            <a:endParaRPr kumimoji="1" lang="ja-JP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63688" y="3645024"/>
            <a:ext cx="4968552" cy="304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インストール後、ライセンスの購入を行う（</a:t>
            </a:r>
            <a:r>
              <a:rPr kumimoji="1" lang="en-US" altLang="ja-JP" dirty="0" smtClean="0"/>
              <a:t>Standard</a:t>
            </a:r>
            <a:r>
              <a:rPr kumimoji="1" lang="ja-JP" altLang="en-US" dirty="0" smtClean="0"/>
              <a:t>でＯＫ。また、１カ月の試用ライセンスがあるのでそれでもＯＫ）</a:t>
            </a:r>
            <a:endParaRPr kumimoji="1" lang="ja-JP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ライセンスを取得したら、</a:t>
            </a:r>
            <a:r>
              <a:rPr kumimoji="1" lang="en-US" altLang="ja-JP" dirty="0" err="1" smtClean="0"/>
              <a:t>Metasequoia</a:t>
            </a:r>
            <a:r>
              <a:rPr kumimoji="1" lang="ja-JP" altLang="en-US" dirty="0" smtClean="0"/>
              <a:t>を起動してＩＤを入力する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画面右上の「初心者」を「モデリング」に切り替える</a:t>
            </a:r>
            <a:endParaRPr kumimoji="1" lang="ja-JP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3685456"/>
            <a:ext cx="3873500" cy="3172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6056" y="3685456"/>
            <a:ext cx="3873500" cy="3172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Keynote</a:t>
            </a:r>
            <a:r>
              <a:rPr kumimoji="1" lang="ja-JP" altLang="en-US" dirty="0" smtClean="0"/>
              <a:t>をダウンロードする（</a:t>
            </a: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mqdl.jpn.org/sb.cgi?eid=18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kumimoji="1" lang="ja-JP" altLang="en-US" dirty="0"/>
              <a:t>ダウンロード</a:t>
            </a:r>
            <a:r>
              <a:rPr kumimoji="1" lang="ja-JP" altLang="en-US" dirty="0" smtClean="0"/>
              <a:t>したファイルを解凍し、</a:t>
            </a:r>
            <a:r>
              <a:rPr lang="en-US" altLang="ja-JP" dirty="0"/>
              <a:t>C:\Program Files (x86)\</a:t>
            </a:r>
            <a:r>
              <a:rPr lang="en-US" altLang="ja-JP" dirty="0" err="1" smtClean="0"/>
              <a:t>tetraface</a:t>
            </a:r>
            <a:r>
              <a:rPr lang="en-US" altLang="ja-JP" dirty="0" smtClean="0"/>
              <a:t>\Metasequoia4\</a:t>
            </a:r>
            <a:r>
              <a:rPr lang="en-US" altLang="ja-JP" dirty="0" err="1" smtClean="0"/>
              <a:t>Plugins</a:t>
            </a:r>
            <a:r>
              <a:rPr lang="en-US" altLang="ja-JP" dirty="0" smtClean="0"/>
              <a:t>\Command</a:t>
            </a:r>
            <a:r>
              <a:rPr lang="ja-JP" altLang="en-US" dirty="0" smtClean="0"/>
              <a:t>の中に（Ｃドラの</a:t>
            </a:r>
            <a:r>
              <a:rPr lang="en-US" altLang="ja-JP" dirty="0" smtClean="0"/>
              <a:t>Program Files</a:t>
            </a:r>
            <a:r>
              <a:rPr lang="ja-JP" altLang="en-US" dirty="0" smtClean="0"/>
              <a:t>にインストールした場合）、</a:t>
            </a:r>
            <a:r>
              <a:rPr lang="en-US" altLang="ja-JP" dirty="0" smtClean="0"/>
              <a:t>bone.dll</a:t>
            </a:r>
            <a:r>
              <a:rPr lang="ja-JP" altLang="en-US" dirty="0" err="1" smtClean="0"/>
              <a:t>を置</a:t>
            </a:r>
            <a:r>
              <a:rPr lang="ja-JP" altLang="en-US" dirty="0" smtClean="0"/>
              <a:t>き、</a:t>
            </a:r>
            <a:r>
              <a:rPr lang="en-US" altLang="ja-JP" dirty="0" err="1" smtClean="0"/>
              <a:t>Metasequoia</a:t>
            </a:r>
            <a:r>
              <a:rPr lang="ja-JP" altLang="en-US" dirty="0" smtClean="0"/>
              <a:t>を再起動する</a:t>
            </a:r>
            <a:endParaRPr kumimoji="1" lang="ja-JP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922</Words>
  <Application>Microsoft Office PowerPoint</Application>
  <PresentationFormat>画面に合わせる (4:3)</PresentationFormat>
  <Paragraphs>89</Paragraphs>
  <Slides>31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31</vt:i4>
      </vt:variant>
    </vt:vector>
  </HeadingPairs>
  <TitlesOfParts>
    <vt:vector size="35" baseType="lpstr">
      <vt:lpstr>ＭＳ Ｐゴシック</vt:lpstr>
      <vt:lpstr>Arial</vt:lpstr>
      <vt:lpstr>Calibri</vt:lpstr>
      <vt:lpstr>Office テーマ</vt:lpstr>
      <vt:lpstr>ゲーム開発講座１ ー自分でモデルを作って動かしてみよう―</vt:lpstr>
      <vt:lpstr>今回の目的</vt:lpstr>
      <vt:lpstr>全体の流れ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３.ボーンの入れ方 ―作ったモデルを動かしてみる―</vt:lpstr>
      <vt:lpstr>３.ボーンの入れ方 ―作ったモデルを動かしてみる―</vt:lpstr>
      <vt:lpstr>３.ボーンの入れ方 ―作ったモデルを動かしてみる―</vt:lpstr>
      <vt:lpstr>３.ボーンの入れ方 ―作ったモデルを動かしてみる―</vt:lpstr>
      <vt:lpstr>３.ボーンの入れ方 ―作ったモデルを動かしてみる―</vt:lpstr>
      <vt:lpstr>３.ボーンの入れ方 ―作ったモデルを動かしてみる―</vt:lpstr>
    </vt:vector>
  </TitlesOfParts>
  <Company>MouseComputer PC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ゲーム開発講座１ ー自分でモデルを作って動かしてみよう―</dc:title>
  <dc:creator>orochi</dc:creator>
  <cp:lastModifiedBy>ダイダロス</cp:lastModifiedBy>
  <cp:revision>27</cp:revision>
  <dcterms:created xsi:type="dcterms:W3CDTF">2016-03-03T14:41:37Z</dcterms:created>
  <dcterms:modified xsi:type="dcterms:W3CDTF">2016-03-04T10:17:00Z</dcterms:modified>
</cp:coreProperties>
</file>

<file path=docProps/thumbnail.jpeg>
</file>